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4" r:id="rId16"/>
    <p:sldId id="270" r:id="rId17"/>
    <p:sldId id="271" r:id="rId18"/>
    <p:sldId id="272" r:id="rId19"/>
    <p:sldId id="273" r:id="rId20"/>
    <p:sldId id="274" r:id="rId21"/>
    <p:sldId id="275" r:id="rId22"/>
    <p:sldId id="285" r:id="rId23"/>
    <p:sldId id="277" r:id="rId24"/>
    <p:sldId id="278" r:id="rId25"/>
    <p:sldId id="279" r:id="rId26"/>
    <p:sldId id="283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1ABF7-5C00-445D-A93B-800244527485}" type="datetimeFigureOut">
              <a:rPr lang="en-US" smtClean="0"/>
              <a:pPr/>
              <a:t>4/29/2012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1BAEB-0D71-4D2F-BADE-36D660848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</p:spTree>
  </p:cSld>
  <p:clrMapOvr>
    <a:masterClrMapping/>
  </p:clrMapOvr>
  <p:transition spd="slow">
    <p:split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4/30/2012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32B5A3-8706-46C8-8E55-A3B596BEDC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 dir="in"/>
  </p:transition>
  <p:hf sldNum="0"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learner.org/interactives/spelling/index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gtheweb.com/" TargetMode="External"/><Relationship Id="rId7" Type="http://schemas.openxmlformats.org/officeDocument/2006/relationships/image" Target="../media/image22.png"/><Relationship Id="rId2" Type="http://schemas.openxmlformats.org/officeDocument/2006/relationships/hyperlink" Target="http://www.techsmith.com/jing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jogtheweb.com/run/ALljt1qqTyz8/A-to-Z-Tech-Tools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rpoof.com/" TargetMode="External"/><Relationship Id="rId2" Type="http://schemas.openxmlformats.org/officeDocument/2006/relationships/hyperlink" Target="http://kidblog.org/home.php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learner.org/index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monthlyteacher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icynodes.org/index.html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hyperlink" Target="http://www.spicynodes.org/yournodes_view_nodes.html?nodemapNum=0" TargetMode="External"/><Relationship Id="rId4" Type="http://schemas.openxmlformats.org/officeDocument/2006/relationships/hyperlink" Target="http://www.spicynodes.org/a/dbde598898e653227892b66f11353cd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www.abbyyonline.com/en/home/ocrtermina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hyperlink" Target="http://prezi.com/" TargetMode="External"/><Relationship Id="rId7" Type="http://schemas.openxmlformats.org/officeDocument/2006/relationships/image" Target="../media/image34.png"/><Relationship Id="rId2" Type="http://schemas.openxmlformats.org/officeDocument/2006/relationships/hyperlink" Target="http://www.polleverywhere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hyperlink" Target="http://prezi.com/pygqnf52qanz/its-almost-too-cool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uixey.com/" TargetMode="External"/><Relationship Id="rId2" Type="http://schemas.openxmlformats.org/officeDocument/2006/relationships/hyperlink" Target="http://qik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://www.royaltyfreemusic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appshopper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cky-notes.org/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www.superteachertools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odledo.com/index.php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10minutemail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udleditions.cast.org/" TargetMode="External"/><Relationship Id="rId2" Type="http://schemas.openxmlformats.org/officeDocument/2006/relationships/hyperlink" Target="http://www.uptoten.com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://viewpure.com/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.com/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50.png"/><Relationship Id="rId4" Type="http://schemas.openxmlformats.org/officeDocument/2006/relationships/hyperlink" Target="http://cooltoolsforschools.wikispaces.com/home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xplor.mdc.mo.gov/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s://www.yola.com/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oburst.com/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hyperlink" Target="http://www.zooburst.com/zb_blog.php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adamstechteamprojects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labberize.com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collaborizeclassroom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s://www.dropbox.com/install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www.dropbox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hyperlink" Target="http://www.diigo.com/" TargetMode="External"/><Relationship Id="rId4" Type="http://schemas.openxmlformats.org/officeDocument/2006/relationships/hyperlink" Target="https://www.dropbox.com/anywhere" TargetMode="External"/><Relationship Id="rId9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evernote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43marks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-cube.eu/" TargetMode="External"/><Relationship Id="rId2" Type="http://schemas.openxmlformats.org/officeDocument/2006/relationships/hyperlink" Target="http://www.go2web20.net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hulu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124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Adams Elementary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Technology Team 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sz="3000" dirty="0" smtClean="0"/>
              <a:t>C. Fincher, K. Gladden, M. Mason, K. Miller</a:t>
            </a:r>
          </a:p>
          <a:p>
            <a:endParaRPr lang="en-US" sz="3000" dirty="0" smtClean="0"/>
          </a:p>
          <a:p>
            <a:endParaRPr lang="en-US" sz="3000" dirty="0" smtClean="0"/>
          </a:p>
          <a:p>
            <a:r>
              <a:rPr lang="en-US" dirty="0" smtClean="0"/>
              <a:t>Gadsden City </a:t>
            </a:r>
            <a:r>
              <a:rPr lang="en-US" dirty="0" err="1" smtClean="0"/>
              <a:t>EduTech</a:t>
            </a:r>
            <a:r>
              <a:rPr lang="en-US" dirty="0" smtClean="0"/>
              <a:t>  2012</a:t>
            </a:r>
          </a:p>
          <a:p>
            <a:endParaRPr lang="en-US" sz="3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 to Z Tech Tools 102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I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smtClean="0">
                <a:hlinkClick r:id="rId2"/>
              </a:rPr>
              <a:t>Interactive Spelling Bee </a:t>
            </a:r>
            <a:endParaRPr lang="en-US" sz="3600" dirty="0" smtClean="0"/>
          </a:p>
          <a:p>
            <a:endParaRPr lang="en-US" sz="2000" dirty="0" smtClean="0"/>
          </a:p>
          <a:p>
            <a:r>
              <a:rPr lang="en-US" sz="2000" dirty="0" smtClean="0"/>
              <a:t>Students will listen to stories and then spell words from each story.</a:t>
            </a:r>
          </a:p>
          <a:p>
            <a:r>
              <a:rPr lang="en-US" sz="2000" dirty="0" smtClean="0"/>
              <a:t>You can click to hear a word as many times as needed.</a:t>
            </a:r>
          </a:p>
          <a:p>
            <a:r>
              <a:rPr lang="en-US" sz="2000" dirty="0" smtClean="0"/>
              <a:t>Grades 1 - 12</a:t>
            </a:r>
          </a:p>
          <a:p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667000"/>
            <a:ext cx="3352800" cy="145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419600"/>
            <a:ext cx="3560043" cy="1561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1524000"/>
            <a:ext cx="3200400" cy="9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J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hlinkClick r:id="rId2"/>
              </a:rPr>
              <a:t>Jing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2000" dirty="0" smtClean="0"/>
              <a:t>Take Screenshots</a:t>
            </a:r>
          </a:p>
          <a:p>
            <a:r>
              <a:rPr lang="en-US" sz="2000" dirty="0" smtClean="0"/>
              <a:t>Record </a:t>
            </a:r>
            <a:r>
              <a:rPr lang="en-US" sz="2000" dirty="0" err="1" smtClean="0"/>
              <a:t>Screencasts</a:t>
            </a:r>
            <a:r>
              <a:rPr lang="en-US" sz="2000" dirty="0" smtClean="0"/>
              <a:t>: record up to 5 minutes of onscreen video.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hlinkClick r:id="rId3"/>
              </a:rPr>
              <a:t>Jog the Web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800" dirty="0" smtClean="0"/>
              <a:t>A web-based tool that allows you to create a synchronous guide to a series of web sites.</a:t>
            </a:r>
            <a:endParaRPr lang="en-US" sz="1800" dirty="0"/>
          </a:p>
        </p:txBody>
      </p:sp>
      <p:pic>
        <p:nvPicPr>
          <p:cNvPr id="1034" name="Picture 10" descr="C:\Documents and Settings\kmiller\My Documents\Technology\Tech Tools 102 for  inservice\Jing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114800"/>
            <a:ext cx="2667000" cy="2034783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2133600"/>
            <a:ext cx="15811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3124200"/>
            <a:ext cx="3945493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K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err="1" smtClean="0">
                <a:hlinkClick r:id="rId2"/>
              </a:rPr>
              <a:t>KidBlog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800" dirty="0" smtClean="0"/>
              <a:t>Safe and simple blogs for your students.</a:t>
            </a:r>
          </a:p>
          <a:p>
            <a:r>
              <a:rPr lang="en-US" sz="1800" dirty="0" smtClean="0"/>
              <a:t>Set up your class with no student email addresses.</a:t>
            </a:r>
          </a:p>
          <a:p>
            <a:r>
              <a:rPr lang="en-US" sz="1800" dirty="0" smtClean="0"/>
              <a:t>Designed for elementary and middle school teachers who want to provide each student with an individual blog.</a:t>
            </a:r>
          </a:p>
          <a:p>
            <a:r>
              <a:rPr lang="en-US" sz="1800" dirty="0" smtClean="0"/>
              <a:t>Teachers can maintain complete control.</a:t>
            </a:r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err="1" smtClean="0">
                <a:hlinkClick r:id="rId3"/>
              </a:rPr>
              <a:t>Kerpoof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1800" dirty="0" smtClean="0"/>
              <a:t>It is all about having fun, discovering things, and being creative.</a:t>
            </a:r>
          </a:p>
          <a:p>
            <a:r>
              <a:rPr lang="en-US" sz="1800" dirty="0" smtClean="0"/>
              <a:t>Make Artwork K-8</a:t>
            </a:r>
          </a:p>
          <a:p>
            <a:r>
              <a:rPr lang="en-US" sz="1800" dirty="0" smtClean="0"/>
              <a:t>Make an animated Movie K-8</a:t>
            </a:r>
          </a:p>
          <a:p>
            <a:r>
              <a:rPr lang="en-US" sz="1800" dirty="0" smtClean="0"/>
              <a:t>Create cards and more K-8</a:t>
            </a:r>
          </a:p>
          <a:p>
            <a:r>
              <a:rPr lang="en-US" sz="1800" dirty="0" smtClean="0"/>
              <a:t>Tell a story 3-8</a:t>
            </a:r>
          </a:p>
          <a:p>
            <a:r>
              <a:rPr lang="en-US" sz="1800" dirty="0" smtClean="0"/>
              <a:t>Spell a picture K-3</a:t>
            </a:r>
          </a:p>
          <a:p>
            <a:r>
              <a:rPr lang="en-US" sz="1800" dirty="0" smtClean="0"/>
              <a:t>Has downloadable lesson plans for K – 8</a:t>
            </a:r>
          </a:p>
          <a:p>
            <a:endParaRPr lang="en-US" sz="18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133600"/>
            <a:ext cx="385318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5562600"/>
            <a:ext cx="1541379" cy="55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L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smtClean="0">
                <a:hlinkClick r:id="rId2"/>
              </a:rPr>
              <a:t>Learner.org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sz="1800" dirty="0" smtClean="0"/>
              <a:t>Educational video programs with coordinated web and print materials for the professional development of k-12 teachers.</a:t>
            </a:r>
          </a:p>
          <a:p>
            <a:r>
              <a:rPr lang="en-US" sz="1800" dirty="0" smtClean="0"/>
              <a:t>Helps teachers increase their expertise in their fields.</a:t>
            </a:r>
          </a:p>
          <a:p>
            <a:r>
              <a:rPr lang="en-US" sz="1800" dirty="0" smtClean="0"/>
              <a:t>Assists teachers in improving their teaching methods.</a:t>
            </a:r>
          </a:p>
          <a:p>
            <a:r>
              <a:rPr lang="en-US" sz="1800" dirty="0" smtClean="0"/>
              <a:t>Learn different strategies and activity ideas.</a:t>
            </a:r>
          </a:p>
          <a:p>
            <a:pPr>
              <a:buNone/>
            </a:pPr>
            <a:r>
              <a:rPr lang="en-US" sz="1800" dirty="0" smtClean="0"/>
              <a:t> 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2514600" cy="127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2819400"/>
            <a:ext cx="2895600" cy="324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M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smtClean="0">
                <a:hlinkClick r:id="rId2"/>
              </a:rPr>
              <a:t>Monthly Teacher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sz="2000" dirty="0" smtClean="0"/>
              <a:t>Developed by six veteran teachers.</a:t>
            </a:r>
          </a:p>
          <a:p>
            <a:endParaRPr lang="en-US" sz="2000" dirty="0" smtClean="0"/>
          </a:p>
          <a:p>
            <a:r>
              <a:rPr lang="en-US" sz="2000" dirty="0" smtClean="0"/>
              <a:t>Points out cool things they find for teachers on the web.</a:t>
            </a:r>
          </a:p>
          <a:p>
            <a:endParaRPr lang="en-US" sz="2000" dirty="0" smtClean="0"/>
          </a:p>
          <a:p>
            <a:r>
              <a:rPr lang="en-US" sz="2000" dirty="0" smtClean="0"/>
              <a:t>Emails a monthly newsletter.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600200"/>
            <a:ext cx="4114800" cy="752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667000"/>
            <a:ext cx="4148138" cy="346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N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667000"/>
            <a:ext cx="4038600" cy="2510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hlinkClick r:id="rId3"/>
              </a:rPr>
              <a:t>Nodes – </a:t>
            </a:r>
            <a:r>
              <a:rPr lang="en-US" sz="3600" dirty="0" err="1" smtClean="0">
                <a:hlinkClick r:id="rId3"/>
              </a:rPr>
              <a:t>Spicynodes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sz="1800" dirty="0" smtClean="0"/>
              <a:t>Online authoring tool</a:t>
            </a:r>
            <a:r>
              <a:rPr lang="en-US" dirty="0" smtClean="0"/>
              <a:t>.</a:t>
            </a:r>
          </a:p>
          <a:p>
            <a:r>
              <a:rPr lang="en-US" sz="1900" dirty="0" smtClean="0"/>
              <a:t>Spicy Nodes is a concept map presentation tool that allows the users to link and embed pictures, websites, and more into the overall presentation.</a:t>
            </a:r>
          </a:p>
          <a:p>
            <a:r>
              <a:rPr lang="en-US" sz="1900" dirty="0" smtClean="0"/>
              <a:t> Easy to use and fun to show, Spicy Nodes </a:t>
            </a:r>
            <a:r>
              <a:rPr lang="en-US" sz="1900" dirty="0" smtClean="0"/>
              <a:t>is a </a:t>
            </a:r>
            <a:r>
              <a:rPr lang="en-US" sz="1900" dirty="0" smtClean="0"/>
              <a:t>whole new way to present your information.</a:t>
            </a:r>
            <a:endParaRPr lang="en-US" sz="1900" dirty="0"/>
          </a:p>
        </p:txBody>
      </p:sp>
      <p:sp>
        <p:nvSpPr>
          <p:cNvPr id="6" name="Rectangle 5">
            <a:hlinkClick r:id="rId4"/>
          </p:cNvPr>
          <p:cNvSpPr/>
          <p:nvPr/>
        </p:nvSpPr>
        <p:spPr>
          <a:xfrm>
            <a:off x="381000" y="5691157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hlinkClick r:id="rId5"/>
              </a:rPr>
              <a:t>What types of books do you like to read?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1447800"/>
            <a:ext cx="11906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O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err="1" smtClean="0">
                <a:hlinkClick r:id="rId2"/>
              </a:rPr>
              <a:t>Ocr</a:t>
            </a:r>
            <a:r>
              <a:rPr lang="en-US" sz="3600" dirty="0" smtClean="0">
                <a:hlinkClick r:id="rId2"/>
              </a:rPr>
              <a:t> Terminal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sz="2000" dirty="0" smtClean="0"/>
              <a:t>An online OCR service that allows you to convert scanned images to editable text formats - allows you to convert PDF to Word, JPEG to Word and much more.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00600" y="3347324"/>
            <a:ext cx="4038600" cy="73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P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>
                <a:hlinkClick r:id="rId2"/>
              </a:rPr>
              <a:t>Poll Everywhere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800" dirty="0" smtClean="0"/>
              <a:t>Provides instant audience feedback</a:t>
            </a:r>
          </a:p>
          <a:p>
            <a:r>
              <a:rPr lang="en-US" sz="1800" dirty="0" smtClean="0"/>
              <a:t>Replaces expensive clickers with web technology.</a:t>
            </a:r>
          </a:p>
          <a:p>
            <a:r>
              <a:rPr lang="en-US" sz="1800" dirty="0" smtClean="0"/>
              <a:t>Some Classroom Uses: </a:t>
            </a:r>
          </a:p>
          <a:p>
            <a:pPr lvl="1"/>
            <a:r>
              <a:rPr lang="en-US" sz="1500" dirty="0" smtClean="0"/>
              <a:t>Grading in-class quizzes</a:t>
            </a:r>
          </a:p>
          <a:p>
            <a:pPr lvl="1"/>
            <a:r>
              <a:rPr lang="en-US" sz="1500" dirty="0" smtClean="0"/>
              <a:t>Anonymous polls for sensitive topics</a:t>
            </a:r>
          </a:p>
          <a:p>
            <a:pPr lvl="1"/>
            <a:r>
              <a:rPr lang="en-US" sz="1500" dirty="0" smtClean="0"/>
              <a:t>Comprehension checks</a:t>
            </a:r>
          </a:p>
          <a:p>
            <a:pPr lvl="1"/>
            <a:r>
              <a:rPr lang="en-US" sz="1500" dirty="0" smtClean="0"/>
              <a:t>Text feedback to teachers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900" dirty="0" err="1" smtClean="0">
                <a:hlinkClick r:id="rId3"/>
              </a:rPr>
              <a:t>Prezi</a:t>
            </a:r>
            <a:endParaRPr lang="en-US" sz="3900" dirty="0" smtClean="0"/>
          </a:p>
          <a:p>
            <a:endParaRPr lang="en-US" dirty="0" smtClean="0"/>
          </a:p>
          <a:p>
            <a:r>
              <a:rPr lang="en-US" sz="2200" dirty="0" smtClean="0"/>
              <a:t>Cloud-based presentation software.</a:t>
            </a:r>
          </a:p>
          <a:p>
            <a:r>
              <a:rPr lang="en-US" sz="2200" dirty="0" smtClean="0"/>
              <a:t>Enables you to create visually captivating presentations.</a:t>
            </a:r>
          </a:p>
          <a:p>
            <a:endParaRPr lang="en-US" dirty="0" smtClean="0"/>
          </a:p>
          <a:p>
            <a:r>
              <a:rPr lang="en-US" dirty="0" err="1" smtClean="0">
                <a:hlinkClick r:id="rId4"/>
              </a:rPr>
              <a:t>iPad</a:t>
            </a:r>
            <a:r>
              <a:rPr lang="en-US" dirty="0" smtClean="0">
                <a:hlinkClick r:id="rId4"/>
              </a:rPr>
              <a:t> + </a:t>
            </a:r>
            <a:r>
              <a:rPr lang="en-US" dirty="0" err="1" smtClean="0">
                <a:hlinkClick r:id="rId4"/>
              </a:rPr>
              <a:t>Prezi</a:t>
            </a:r>
            <a:r>
              <a:rPr lang="en-US" dirty="0" smtClean="0">
                <a:hlinkClick r:id="rId4"/>
              </a:rPr>
              <a:t> presentation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5105400"/>
            <a:ext cx="2647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00200" y="1905000"/>
            <a:ext cx="149689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04800"/>
            <a:ext cx="11239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72400" y="304800"/>
            <a:ext cx="11239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2362200"/>
            <a:ext cx="2209800" cy="1225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Q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err="1" smtClean="0">
                <a:solidFill>
                  <a:srgbClr val="FF0000"/>
                </a:solidFill>
                <a:hlinkClick r:id="rId2"/>
              </a:rPr>
              <a:t>Qik</a:t>
            </a:r>
            <a:endParaRPr lang="en-US" sz="3600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Capture </a:t>
            </a:r>
            <a:r>
              <a:rPr lang="en-US" sz="1800" dirty="0" smtClean="0"/>
              <a:t>life </a:t>
            </a:r>
            <a:r>
              <a:rPr lang="en-US" sz="1800" dirty="0" smtClean="0"/>
              <a:t>m</a:t>
            </a:r>
            <a:r>
              <a:rPr lang="en-US" sz="1800" dirty="0" smtClean="0"/>
              <a:t>oments </a:t>
            </a:r>
            <a:r>
              <a:rPr lang="en-US" sz="1800" dirty="0" smtClean="0"/>
              <a:t>w</a:t>
            </a:r>
            <a:r>
              <a:rPr lang="en-US" sz="1800" dirty="0" smtClean="0"/>
              <a:t>herever </a:t>
            </a:r>
            <a:r>
              <a:rPr lang="en-US" sz="1800" dirty="0" smtClean="0"/>
              <a:t>t</a:t>
            </a:r>
            <a:r>
              <a:rPr lang="en-US" sz="1800" dirty="0" smtClean="0"/>
              <a:t>hey </a:t>
            </a:r>
            <a:r>
              <a:rPr lang="en-US" sz="1800" dirty="0" smtClean="0"/>
              <a:t>h</a:t>
            </a:r>
            <a:r>
              <a:rPr lang="en-US" sz="1800" dirty="0" smtClean="0"/>
              <a:t>appen. </a:t>
            </a:r>
            <a:endParaRPr lang="en-US" sz="1800" dirty="0" smtClean="0"/>
          </a:p>
          <a:p>
            <a:endParaRPr lang="en-US" sz="1800" b="1" dirty="0" smtClean="0"/>
          </a:p>
          <a:p>
            <a:r>
              <a:rPr lang="en-US" sz="1800" dirty="0" smtClean="0"/>
              <a:t>Capture special or spontaneous moments on video using your </a:t>
            </a:r>
            <a:r>
              <a:rPr lang="en-US" sz="1800" dirty="0" smtClean="0"/>
              <a:t>mobile </a:t>
            </a:r>
            <a:r>
              <a:rPr lang="en-US" sz="1800" dirty="0" smtClean="0"/>
              <a:t>phone.</a:t>
            </a:r>
          </a:p>
          <a:p>
            <a:r>
              <a:rPr lang="en-US" sz="1800" dirty="0" smtClean="0"/>
              <a:t>Share </a:t>
            </a:r>
            <a:r>
              <a:rPr lang="en-US" sz="1800" dirty="0" err="1" smtClean="0"/>
              <a:t>Qik</a:t>
            </a:r>
            <a:r>
              <a:rPr lang="en-US" sz="1800" dirty="0" smtClean="0"/>
              <a:t> videos live or later, with anyone at anytime</a:t>
            </a:r>
            <a:r>
              <a:rPr lang="en-US" sz="1800" b="1" dirty="0" smtClean="0"/>
              <a:t>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B0F0"/>
                </a:solidFill>
                <a:hlinkClick r:id="rId3"/>
              </a:rPr>
              <a:t>Quixey</a:t>
            </a:r>
            <a:endParaRPr lang="en-US" sz="3600" dirty="0" smtClean="0">
              <a:solidFill>
                <a:srgbClr val="00B0F0"/>
              </a:solidFill>
            </a:endParaRPr>
          </a:p>
          <a:p>
            <a:r>
              <a:rPr lang="en-US" sz="1800" dirty="0" smtClean="0"/>
              <a:t>No need to know an apps name or description keywords – just describe your problem and it will find an app to solve it.</a:t>
            </a:r>
          </a:p>
          <a:p>
            <a:r>
              <a:rPr lang="en-US" sz="1800" dirty="0" smtClean="0"/>
              <a:t>Can search on </a:t>
            </a:r>
            <a:r>
              <a:rPr lang="en-US" sz="1800" dirty="0" smtClean="0"/>
              <a:t>mobile </a:t>
            </a:r>
            <a:r>
              <a:rPr lang="en-US" sz="1800" dirty="0" smtClean="0"/>
              <a:t>device, </a:t>
            </a:r>
            <a:r>
              <a:rPr lang="en-US" sz="1800" dirty="0" smtClean="0"/>
              <a:t>browsers, </a:t>
            </a:r>
            <a:r>
              <a:rPr lang="en-US" sz="1800" dirty="0" smtClean="0"/>
              <a:t>desktop, or on any other platform.</a:t>
            </a:r>
          </a:p>
          <a:p>
            <a:r>
              <a:rPr lang="en-US" sz="1800" dirty="0" smtClean="0"/>
              <a:t>You just have to answer one question.</a:t>
            </a:r>
          </a:p>
          <a:p>
            <a:r>
              <a:rPr lang="en-US" sz="1800" dirty="0" smtClean="0"/>
              <a:t>What Do You Want To Do?</a:t>
            </a:r>
            <a:endParaRPr lang="en-US" sz="1800" dirty="0"/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5105400"/>
            <a:ext cx="1600200" cy="1015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2057400"/>
            <a:ext cx="1676400" cy="85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pic>
        <p:nvPicPr>
          <p:cNvPr id="9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228600"/>
            <a:ext cx="1343025" cy="600075"/>
          </a:xfrm>
          <a:prstGeom prst="rect">
            <a:avLst/>
          </a:prstGeom>
          <a:noFill/>
        </p:spPr>
      </p:pic>
      <p:pic>
        <p:nvPicPr>
          <p:cNvPr id="10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228600"/>
            <a:ext cx="1343025" cy="600075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R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smtClean="0">
                <a:hlinkClick r:id="rId2"/>
              </a:rPr>
              <a:t>Royalty Free Music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dirty="0" smtClean="0"/>
              <a:t>Provides you with royalty free:</a:t>
            </a:r>
          </a:p>
          <a:p>
            <a:pPr lvl="1"/>
            <a:r>
              <a:rPr lang="en-US" dirty="0" smtClean="0"/>
              <a:t>Sound effects</a:t>
            </a:r>
          </a:p>
          <a:p>
            <a:pPr lvl="1"/>
            <a:r>
              <a:rPr lang="en-US" dirty="0" smtClean="0"/>
              <a:t>Clip art</a:t>
            </a:r>
          </a:p>
          <a:p>
            <a:pPr lvl="1"/>
            <a:r>
              <a:rPr lang="en-US" dirty="0" smtClean="0"/>
              <a:t>Images</a:t>
            </a:r>
          </a:p>
          <a:p>
            <a:pPr lvl="1"/>
            <a:r>
              <a:rPr lang="en-US" dirty="0" smtClean="0"/>
              <a:t>Photos</a:t>
            </a:r>
          </a:p>
          <a:p>
            <a:pPr lvl="1"/>
            <a:r>
              <a:rPr lang="en-US" dirty="0" smtClean="0"/>
              <a:t>Music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981200"/>
            <a:ext cx="32385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276600"/>
            <a:ext cx="3003641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534400" cy="758952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A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hlinkClick r:id="rId2"/>
            </a:endParaRPr>
          </a:p>
          <a:p>
            <a:r>
              <a:rPr lang="en-US" sz="3600" dirty="0" err="1" smtClean="0">
                <a:solidFill>
                  <a:srgbClr val="FF0000"/>
                </a:solidFill>
                <a:hlinkClick r:id="rId2"/>
              </a:rPr>
              <a:t>AppShopper</a:t>
            </a:r>
            <a:endParaRPr lang="en-US" sz="3600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Allows you to organize apps that you have bought and ones that are on your “wish list”.  You can track price changes and updates. </a:t>
            </a:r>
          </a:p>
          <a:p>
            <a:r>
              <a:rPr lang="en-US" dirty="0" smtClean="0"/>
              <a:t>Never miss a sale again.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C:\Documents and Settings\kmiller\My Documents\Technology\Tech Tools 102 for  inservice\appshopp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291391"/>
            <a:ext cx="4190999" cy="1356809"/>
          </a:xfrm>
          <a:prstGeom prst="rect">
            <a:avLst/>
          </a:prstGeom>
          <a:noFill/>
        </p:spPr>
      </p:pic>
      <p:pic>
        <p:nvPicPr>
          <p:cNvPr id="2050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609600"/>
            <a:ext cx="1343025" cy="600075"/>
          </a:xfrm>
          <a:prstGeom prst="rect">
            <a:avLst/>
          </a:prstGeom>
          <a:noFill/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S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dirty="0" err="1" smtClean="0">
                <a:hlinkClick r:id="rId2"/>
              </a:rPr>
              <a:t>SuperTeacher</a:t>
            </a:r>
            <a:r>
              <a:rPr lang="en-US" sz="3200" dirty="0" smtClean="0">
                <a:hlinkClick r:id="rId2"/>
              </a:rPr>
              <a:t> Tools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1800" dirty="0" smtClean="0"/>
              <a:t>Provides technology tools for teaching that are quick and easy to download, learn and start using in your classroom.</a:t>
            </a:r>
          </a:p>
          <a:p>
            <a:pPr lvl="1"/>
            <a:r>
              <a:rPr lang="en-US" sz="1500" dirty="0" smtClean="0"/>
              <a:t>Speed Match – Quiz Maker</a:t>
            </a:r>
          </a:p>
          <a:p>
            <a:pPr lvl="1"/>
            <a:r>
              <a:rPr lang="en-US" sz="1500" dirty="0" smtClean="0"/>
              <a:t>Random Name Generator </a:t>
            </a:r>
          </a:p>
          <a:p>
            <a:pPr lvl="1"/>
            <a:r>
              <a:rPr lang="en-US" sz="1500" dirty="0" smtClean="0"/>
              <a:t>Classroom </a:t>
            </a:r>
            <a:r>
              <a:rPr lang="en-US" sz="1500" dirty="0" err="1" smtClean="0"/>
              <a:t>Jeoplardy</a:t>
            </a:r>
            <a:r>
              <a:rPr lang="en-US" sz="1500" dirty="0" smtClean="0"/>
              <a:t> </a:t>
            </a:r>
          </a:p>
          <a:p>
            <a:pPr lvl="1"/>
            <a:r>
              <a:rPr lang="en-US" sz="1500" dirty="0" smtClean="0"/>
              <a:t>Seating Chart </a:t>
            </a:r>
          </a:p>
          <a:p>
            <a:pPr lvl="1"/>
            <a:r>
              <a:rPr lang="en-US" sz="1500" dirty="0" smtClean="0"/>
              <a:t>Who Wants to be a Millionaire?</a:t>
            </a:r>
          </a:p>
          <a:p>
            <a:pPr lvl="1"/>
            <a:r>
              <a:rPr lang="en-US" sz="1500" dirty="0" smtClean="0"/>
              <a:t>E Book Hitch and much more.</a:t>
            </a:r>
          </a:p>
          <a:p>
            <a:pPr lvl="1"/>
            <a:endParaRPr lang="en-US" sz="1500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smtClean="0">
                <a:hlinkClick r:id="rId3"/>
              </a:rPr>
              <a:t>Sticky-Notes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Enables you to place virtual sticky notes on your Windows desktop.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2133600"/>
            <a:ext cx="1295400" cy="85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4800600"/>
            <a:ext cx="23526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5562600"/>
            <a:ext cx="3657600" cy="68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pic>
        <p:nvPicPr>
          <p:cNvPr id="10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228600"/>
            <a:ext cx="1343025" cy="600075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T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>
                <a:solidFill>
                  <a:srgbClr val="92D050"/>
                </a:solidFill>
                <a:hlinkClick r:id="rId2"/>
              </a:rPr>
              <a:t>10 Minute Mail </a:t>
            </a:r>
            <a:endParaRPr lang="en-US" sz="3600" dirty="0" smtClean="0">
              <a:solidFill>
                <a:srgbClr val="92D05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Why would you use this?</a:t>
            </a:r>
          </a:p>
          <a:p>
            <a:r>
              <a:rPr lang="en-US" sz="2000" dirty="0" smtClean="0"/>
              <a:t> Maybe you want to sign up for a site which requires that you provide an e-mail address to send a validation e-mail to. And maybe you don't want to give up your real e-mail address and end up on a bunch of spam lists. This is nice and disposable. 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900" dirty="0" err="1" smtClean="0">
                <a:hlinkClick r:id="rId3"/>
              </a:rPr>
              <a:t>Toodledo</a:t>
            </a:r>
            <a:endParaRPr lang="en-US" sz="3900" dirty="0" smtClean="0"/>
          </a:p>
          <a:p>
            <a:endParaRPr lang="en-US" sz="3900" dirty="0" smtClean="0"/>
          </a:p>
          <a:p>
            <a:r>
              <a:rPr lang="en-US" sz="2000" dirty="0" smtClean="0"/>
              <a:t>Organize your tasks.</a:t>
            </a:r>
          </a:p>
          <a:p>
            <a:r>
              <a:rPr lang="en-US" sz="2000" dirty="0" smtClean="0"/>
              <a:t>Improve your productivity </a:t>
            </a:r>
          </a:p>
          <a:p>
            <a:r>
              <a:rPr lang="en-US" sz="2000" dirty="0" smtClean="0"/>
              <a:t>Go anywhere</a:t>
            </a:r>
          </a:p>
          <a:p>
            <a:r>
              <a:rPr lang="en-US" sz="2000" dirty="0" smtClean="0"/>
              <a:t>Collaborate</a:t>
            </a:r>
          </a:p>
          <a:p>
            <a:r>
              <a:rPr lang="en-US" sz="2000" dirty="0" smtClean="0"/>
              <a:t>Get reminders for tasks that are due soon via email, twitter or </a:t>
            </a:r>
            <a:r>
              <a:rPr lang="en-US" sz="2000" dirty="0" err="1" smtClean="0"/>
              <a:t>iPhone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981200"/>
            <a:ext cx="17240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4648200"/>
            <a:ext cx="2362200" cy="138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>
            <a:hlinkClick r:id="rId2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2133600"/>
            <a:ext cx="23241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pic>
        <p:nvPicPr>
          <p:cNvPr id="10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228600"/>
            <a:ext cx="1343025" cy="600075"/>
          </a:xfrm>
          <a:prstGeom prst="rect">
            <a:avLst/>
          </a:prstGeom>
          <a:noFill/>
        </p:spPr>
      </p:pic>
      <p:pic>
        <p:nvPicPr>
          <p:cNvPr id="11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228600"/>
            <a:ext cx="1343025" cy="600075"/>
          </a:xfrm>
          <a:prstGeom prst="rect">
            <a:avLst/>
          </a:prstGeom>
          <a:noFill/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U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500" dirty="0" smtClean="0">
                <a:hlinkClick r:id="rId2"/>
              </a:rPr>
              <a:t>Up to Ten </a:t>
            </a:r>
            <a:endParaRPr lang="en-US" sz="3500" dirty="0" smtClean="0"/>
          </a:p>
          <a:p>
            <a:endParaRPr lang="en-US" dirty="0" smtClean="0"/>
          </a:p>
          <a:p>
            <a:r>
              <a:rPr lang="en-US" sz="2000" dirty="0" smtClean="0"/>
              <a:t>Early-learning games &amp; activities.</a:t>
            </a:r>
          </a:p>
          <a:p>
            <a:r>
              <a:rPr lang="en-US" sz="2000" dirty="0" smtClean="0"/>
              <a:t>Over 1353 games.</a:t>
            </a:r>
          </a:p>
          <a:p>
            <a:r>
              <a:rPr lang="en-US" sz="2000" dirty="0" smtClean="0"/>
              <a:t>Coloring activities</a:t>
            </a:r>
          </a:p>
          <a:p>
            <a:r>
              <a:rPr lang="en-US" sz="2000" dirty="0" smtClean="0"/>
              <a:t>Create animated cards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500" dirty="0" smtClean="0">
                <a:hlinkClick r:id="rId3"/>
              </a:rPr>
              <a:t>UDL </a:t>
            </a:r>
            <a:r>
              <a:rPr lang="en-US" dirty="0" smtClean="0">
                <a:hlinkClick r:id="rId3"/>
              </a:rPr>
              <a:t>- Universal Design for Learning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800" dirty="0" smtClean="0"/>
              <a:t>Leveled strategy support</a:t>
            </a:r>
          </a:p>
          <a:p>
            <a:r>
              <a:rPr lang="en-US" sz="1800" dirty="0" smtClean="0"/>
              <a:t>Glossary – multi-media</a:t>
            </a:r>
          </a:p>
          <a:p>
            <a:r>
              <a:rPr lang="en-US" sz="1800" dirty="0" smtClean="0"/>
              <a:t>Resources:</a:t>
            </a:r>
          </a:p>
          <a:p>
            <a:pPr lvl="1"/>
            <a:r>
              <a:rPr lang="en-US" sz="1500" dirty="0" smtClean="0"/>
              <a:t>Summary of each chapter</a:t>
            </a:r>
          </a:p>
          <a:p>
            <a:pPr lvl="1"/>
            <a:r>
              <a:rPr lang="en-US" sz="1500" dirty="0" smtClean="0"/>
              <a:t>Author info</a:t>
            </a:r>
          </a:p>
          <a:p>
            <a:pPr lvl="1"/>
            <a:r>
              <a:rPr lang="en-US" sz="1500" dirty="0" smtClean="0"/>
              <a:t>Background info</a:t>
            </a:r>
          </a:p>
          <a:p>
            <a:pPr lvl="1"/>
            <a:r>
              <a:rPr lang="en-US" sz="1500" dirty="0" smtClean="0"/>
              <a:t>Maps</a:t>
            </a:r>
          </a:p>
          <a:p>
            <a:pPr lvl="1"/>
            <a:r>
              <a:rPr lang="en-US" sz="1500" dirty="0" smtClean="0"/>
              <a:t>Character Description </a:t>
            </a:r>
          </a:p>
          <a:p>
            <a:r>
              <a:rPr lang="en-US" sz="1800" dirty="0" smtClean="0"/>
              <a:t>Author’s Craft</a:t>
            </a:r>
          </a:p>
          <a:p>
            <a:pPr lvl="1"/>
            <a:r>
              <a:rPr lang="en-US" sz="1500" dirty="0" smtClean="0"/>
              <a:t>Narrative Elements</a:t>
            </a:r>
          </a:p>
          <a:p>
            <a:pPr lvl="1"/>
            <a:r>
              <a:rPr lang="en-US" sz="1500" dirty="0" smtClean="0"/>
              <a:t>Literary Devices</a:t>
            </a:r>
          </a:p>
          <a:p>
            <a:pPr lvl="1">
              <a:buNone/>
            </a:pPr>
            <a:endParaRPr lang="en-US" sz="1500" dirty="0" smtClean="0"/>
          </a:p>
          <a:p>
            <a:endParaRPr lang="en-US" sz="1800" dirty="0" smtClean="0"/>
          </a:p>
          <a:p>
            <a:endParaRPr lang="en-US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724400"/>
            <a:ext cx="3429000" cy="862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2161810"/>
            <a:ext cx="1552575" cy="58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V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err="1" smtClean="0">
                <a:hlinkClick r:id="rId2"/>
              </a:rPr>
              <a:t>Viewpure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dirty="0" smtClean="0"/>
              <a:t>Watch YouTube videos without comments, suggestions, or the “other things”.</a:t>
            </a:r>
          </a:p>
          <a:p>
            <a:endParaRPr lang="en-US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819400"/>
            <a:ext cx="3821907" cy="1273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W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25431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err="1" smtClean="0">
                <a:hlinkClick r:id="rId3"/>
              </a:rPr>
              <a:t>Wiki.Com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dirty="0" smtClean="0"/>
              <a:t>Search thousands of Wikis.</a:t>
            </a:r>
          </a:p>
          <a:p>
            <a:pPr lvl="1"/>
            <a:r>
              <a:rPr lang="en-US" dirty="0" smtClean="0"/>
              <a:t>Search </a:t>
            </a:r>
          </a:p>
          <a:p>
            <a:pPr lvl="2"/>
            <a:r>
              <a:rPr lang="en-US" dirty="0" smtClean="0"/>
              <a:t>Wikipedia </a:t>
            </a:r>
          </a:p>
          <a:p>
            <a:pPr lvl="2"/>
            <a:r>
              <a:rPr lang="en-US" dirty="0" smtClean="0"/>
              <a:t>Peoples’ </a:t>
            </a:r>
            <a:r>
              <a:rPr lang="en-US" dirty="0" smtClean="0"/>
              <a:t>wikis </a:t>
            </a:r>
          </a:p>
          <a:p>
            <a:pPr lvl="2"/>
            <a:r>
              <a:rPr lang="en-US" dirty="0" smtClean="0"/>
              <a:t>Encyclopedias </a:t>
            </a:r>
          </a:p>
          <a:p>
            <a:pPr lvl="2"/>
            <a:r>
              <a:rPr lang="en-US" dirty="0" smtClean="0"/>
              <a:t>All wikis</a:t>
            </a:r>
          </a:p>
        </p:txBody>
      </p:sp>
      <p:pic>
        <p:nvPicPr>
          <p:cNvPr id="4099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1" y="3326100"/>
            <a:ext cx="3886200" cy="4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pic>
        <p:nvPicPr>
          <p:cNvPr id="13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228600"/>
            <a:ext cx="1343025" cy="600075"/>
          </a:xfrm>
          <a:prstGeom prst="rect">
            <a:avLst/>
          </a:prstGeom>
          <a:noFill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X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4038600" cy="306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err="1" smtClean="0">
                <a:hlinkClick r:id="rId3"/>
              </a:rPr>
              <a:t>Xplor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dirty="0" smtClean="0"/>
              <a:t>Adventures in Nature.</a:t>
            </a:r>
          </a:p>
          <a:p>
            <a:r>
              <a:rPr lang="en-US" dirty="0" smtClean="0"/>
              <a:t>Phenomenon: Nature Deficit Disorder</a:t>
            </a:r>
          </a:p>
          <a:p>
            <a:r>
              <a:rPr lang="en-US" dirty="0" smtClean="0"/>
              <a:t>Purpose of site is get children running for the door so they can have their own outdoor adventure.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Y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err="1" smtClean="0">
                <a:hlinkClick r:id="rId2"/>
              </a:rPr>
              <a:t>Yola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sz="2000" dirty="0" smtClean="0"/>
              <a:t>An award-winning </a:t>
            </a:r>
            <a:r>
              <a:rPr lang="en-US" sz="2000" dirty="0" err="1" smtClean="0"/>
              <a:t>Sitebuilder</a:t>
            </a:r>
            <a:r>
              <a:rPr lang="en-US" sz="2000" dirty="0" smtClean="0"/>
              <a:t> that is fast, free, flexible and makes it easy to create a professional-looking website without third-party advertisements!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971800"/>
            <a:ext cx="1624012" cy="164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Z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438400"/>
            <a:ext cx="1905000" cy="48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err="1" smtClean="0">
                <a:hlinkClick r:id="rId3"/>
              </a:rPr>
              <a:t>ZooBurst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Create an interactive 3 D pop-up book.</a:t>
            </a:r>
          </a:p>
          <a:p>
            <a:endParaRPr lang="en-US" dirty="0" smtClean="0"/>
          </a:p>
          <a:p>
            <a:r>
              <a:rPr lang="en-US" dirty="0" err="1" smtClean="0">
                <a:hlinkClick r:id="rId4"/>
              </a:rPr>
              <a:t>ZooBurst</a:t>
            </a:r>
            <a:r>
              <a:rPr lang="en-US" dirty="0" smtClean="0">
                <a:hlinkClick r:id="rId4"/>
              </a:rPr>
              <a:t> Blog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514600"/>
            <a:ext cx="4223845" cy="2692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The End </a:t>
            </a: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and Comments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See our wiki for copies of the materials presented today and presented at past workshops.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http://adamstechteamprojects.wikispaces.com/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B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124200"/>
            <a:ext cx="3620385" cy="99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err="1" smtClean="0">
                <a:hlinkClick r:id="rId3"/>
              </a:rPr>
              <a:t>Blabberize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dirty="0" smtClean="0"/>
              <a:t>Simple and easy:</a:t>
            </a:r>
          </a:p>
          <a:p>
            <a:pPr lvl="1"/>
            <a:r>
              <a:rPr lang="en-US" dirty="0" smtClean="0"/>
              <a:t>Upload a picture.</a:t>
            </a:r>
          </a:p>
          <a:p>
            <a:pPr lvl="1"/>
            <a:r>
              <a:rPr lang="en-US" dirty="0" smtClean="0"/>
              <a:t>Create a mouth on the photo.</a:t>
            </a:r>
          </a:p>
          <a:p>
            <a:pPr lvl="1"/>
            <a:r>
              <a:rPr lang="en-US" dirty="0" smtClean="0"/>
              <a:t>Record your voice to make </a:t>
            </a:r>
            <a:r>
              <a:rPr lang="en-US" dirty="0" smtClean="0"/>
              <a:t>your </a:t>
            </a:r>
            <a:r>
              <a:rPr lang="en-US" dirty="0" smtClean="0"/>
              <a:t>character speak.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C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hlinkClick r:id="rId2"/>
              </a:rPr>
              <a:t>Collaborize</a:t>
            </a:r>
            <a:r>
              <a:rPr lang="en-US" sz="3200" dirty="0" smtClean="0">
                <a:solidFill>
                  <a:srgbClr val="FF0000"/>
                </a:solidFill>
                <a:hlinkClick r:id="rId2"/>
              </a:rPr>
              <a:t> Classroom</a:t>
            </a:r>
            <a:endParaRPr lang="en-US" sz="3200" dirty="0" smtClean="0">
              <a:solidFill>
                <a:srgbClr val="FF0000"/>
              </a:solidFill>
            </a:endParaRPr>
          </a:p>
          <a:p>
            <a:endParaRPr lang="en-US" sz="2400" dirty="0" smtClean="0"/>
          </a:p>
          <a:p>
            <a:r>
              <a:rPr lang="en-US" sz="2000" dirty="0" smtClean="0"/>
              <a:t>A free collaborative Education Platform for Students and Teachers.</a:t>
            </a:r>
          </a:p>
          <a:p>
            <a:r>
              <a:rPr lang="en-US" sz="2000" dirty="0" smtClean="0"/>
              <a:t>Free Resources</a:t>
            </a:r>
          </a:p>
          <a:p>
            <a:r>
              <a:rPr lang="en-US" sz="2000" dirty="0" smtClean="0"/>
              <a:t>Professional Development</a:t>
            </a:r>
          </a:p>
          <a:p>
            <a:r>
              <a:rPr lang="en-US" sz="2000" dirty="0" smtClean="0"/>
              <a:t>Webinars </a:t>
            </a:r>
          </a:p>
          <a:p>
            <a:r>
              <a:rPr lang="en-US" sz="2000" dirty="0" smtClean="0"/>
              <a:t>Blog</a:t>
            </a:r>
          </a:p>
          <a:p>
            <a:r>
              <a:rPr lang="en-US" sz="2000" dirty="0" smtClean="0"/>
              <a:t>By Topic and Grade level</a:t>
            </a:r>
          </a:p>
          <a:p>
            <a:r>
              <a:rPr lang="en-US" sz="2000" dirty="0" smtClean="0"/>
              <a:t>App Available</a:t>
            </a:r>
            <a:endParaRPr lang="en-US" sz="2000" dirty="0"/>
          </a:p>
        </p:txBody>
      </p:sp>
      <p:pic>
        <p:nvPicPr>
          <p:cNvPr id="5" name="Content Placeholder 4" descr="Collabclassroom.JPG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4400" y="3124200"/>
            <a:ext cx="4182202" cy="992981"/>
          </a:xfrm>
        </p:spPr>
      </p:pic>
      <p:pic>
        <p:nvPicPr>
          <p:cNvPr id="1026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609600"/>
            <a:ext cx="1343025" cy="600075"/>
          </a:xfrm>
          <a:prstGeom prst="rect">
            <a:avLst/>
          </a:prstGeom>
          <a:noFill/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D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  <a:hlinkClick r:id="rId2"/>
              </a:rPr>
              <a:t>Dropbox</a:t>
            </a:r>
            <a:endParaRPr lang="en-US" sz="3600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2000" dirty="0" err="1" smtClean="0"/>
              <a:t>Dropbox</a:t>
            </a:r>
            <a:r>
              <a:rPr lang="en-US" sz="2000" dirty="0" smtClean="0"/>
              <a:t> is a free service that lets you bring all your photos, docs, and videos anywhere. This means that any file you save to your </a:t>
            </a:r>
            <a:r>
              <a:rPr lang="en-US" sz="2000" dirty="0" err="1" smtClean="0"/>
              <a:t>Dropbox</a:t>
            </a:r>
            <a:r>
              <a:rPr lang="en-US" sz="2000" dirty="0" smtClean="0"/>
              <a:t> will automatically save to all your </a:t>
            </a:r>
            <a:r>
              <a:rPr lang="en-US" sz="2000" dirty="0" smtClean="0">
                <a:hlinkClick r:id="rId3"/>
              </a:rPr>
              <a:t>computers</a:t>
            </a:r>
            <a:r>
              <a:rPr lang="en-US" sz="2000" dirty="0" smtClean="0"/>
              <a:t>, </a:t>
            </a:r>
            <a:r>
              <a:rPr lang="en-US" sz="2000" dirty="0" smtClean="0">
                <a:hlinkClick r:id="rId4"/>
              </a:rPr>
              <a:t>phones</a:t>
            </a:r>
            <a:r>
              <a:rPr lang="en-US" sz="2000" dirty="0" smtClean="0"/>
              <a:t> and even the </a:t>
            </a:r>
            <a:r>
              <a:rPr lang="en-US" sz="2000" dirty="0" err="1" smtClean="0">
                <a:hlinkClick r:id="rId2"/>
              </a:rPr>
              <a:t>Dropbox</a:t>
            </a:r>
            <a:r>
              <a:rPr lang="en-US" sz="2000" dirty="0" smtClean="0">
                <a:hlinkClick r:id="rId2"/>
              </a:rPr>
              <a:t> website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err="1" smtClean="0">
                <a:hlinkClick r:id="rId5"/>
              </a:rPr>
              <a:t>Diigo</a:t>
            </a:r>
            <a:endParaRPr lang="en-US" sz="3600" dirty="0" smtClean="0"/>
          </a:p>
          <a:p>
            <a:r>
              <a:rPr lang="en-US" sz="2000" dirty="0" smtClean="0"/>
              <a:t>The 5.0 is more than a simple bookmarking tool.</a:t>
            </a:r>
          </a:p>
          <a:p>
            <a:r>
              <a:rPr lang="en-US" sz="2000" dirty="0" smtClean="0"/>
              <a:t>Collect and organize anything: bookmarks, highlights, notes, screenshots, pictures, docs, audio and more.</a:t>
            </a:r>
          </a:p>
          <a:p>
            <a:r>
              <a:rPr lang="en-US" sz="2000" dirty="0" smtClean="0"/>
              <a:t>Access anywhere and easily share.</a:t>
            </a:r>
          </a:p>
          <a:p>
            <a:endParaRPr lang="en-US" sz="2000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4495800"/>
            <a:ext cx="2590800" cy="1746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4876800"/>
            <a:ext cx="13144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Documents and Settings\kmiller\My Documents\Technology\Tech Tools 102 for  inservice\Dropbox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1600" y="5181600"/>
            <a:ext cx="1828800" cy="848659"/>
          </a:xfrm>
          <a:prstGeom prst="rect">
            <a:avLst/>
          </a:prstGeom>
          <a:noFill/>
        </p:spPr>
      </p:pic>
      <p:pic>
        <p:nvPicPr>
          <p:cNvPr id="8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00" y="304800"/>
            <a:ext cx="1343025" cy="600075"/>
          </a:xfrm>
          <a:prstGeom prst="rect">
            <a:avLst/>
          </a:prstGeom>
          <a:noFill/>
        </p:spPr>
      </p:pic>
      <p:pic>
        <p:nvPicPr>
          <p:cNvPr id="9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304800"/>
            <a:ext cx="1343025" cy="600075"/>
          </a:xfrm>
          <a:prstGeom prst="rect">
            <a:avLst/>
          </a:prstGeom>
          <a:noFill/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E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  <a:hlinkClick r:id="rId2"/>
              </a:rPr>
              <a:t>Evernote</a:t>
            </a:r>
            <a:endParaRPr lang="en-US" sz="3600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1800" dirty="0" smtClean="0"/>
              <a:t>Helps you remember things big and small from your everyday life using your computer, phone, tablet, and the web.</a:t>
            </a:r>
          </a:p>
          <a:p>
            <a:r>
              <a:rPr lang="en-US" sz="1800" dirty="0" smtClean="0"/>
              <a:t>Keep everything in sync.</a:t>
            </a:r>
          </a:p>
          <a:p>
            <a:r>
              <a:rPr lang="en-US" sz="1800" dirty="0" smtClean="0"/>
              <a:t>Save favorite </a:t>
            </a:r>
            <a:r>
              <a:rPr lang="en-US" sz="1800" dirty="0" err="1" smtClean="0"/>
              <a:t>webpages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Work with friends and colleagues.</a:t>
            </a:r>
          </a:p>
          <a:p>
            <a:r>
              <a:rPr lang="en-US" sz="1800" dirty="0" smtClean="0"/>
              <a:t>Research better.</a:t>
            </a:r>
          </a:p>
          <a:p>
            <a:r>
              <a:rPr lang="en-US" sz="1800" dirty="0" smtClean="0"/>
              <a:t>Plan your next trip. </a:t>
            </a:r>
          </a:p>
          <a:p>
            <a:r>
              <a:rPr lang="en-US" sz="1800" dirty="0" smtClean="0"/>
              <a:t>Remember things you like.</a:t>
            </a:r>
            <a:endParaRPr lang="en-US" sz="1800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2056" name="Picture 8" descr="C:\Documents and Settings\kmiller\My Documents\Technology\Tech Tools 102 for  inservice\Evernot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825044"/>
            <a:ext cx="1905000" cy="1881482"/>
          </a:xfrm>
          <a:prstGeom prst="rect">
            <a:avLst/>
          </a:prstGeom>
          <a:noFill/>
        </p:spPr>
      </p:pic>
      <p:pic>
        <p:nvPicPr>
          <p:cNvPr id="4098" name="Picture 2" descr="C:\Documents and Settings\kmiller\My Documents\Technology\Tech Tools 102 for  inservice\App sto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609600"/>
            <a:ext cx="1343025" cy="600075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F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smtClean="0">
                <a:hlinkClick r:id="rId2"/>
              </a:rPr>
              <a:t>43Marks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Simple browser start page</a:t>
            </a:r>
          </a:p>
          <a:p>
            <a:r>
              <a:rPr lang="en-US" sz="2000" dirty="0" smtClean="0"/>
              <a:t>Customize it according to your needs and preferences.</a:t>
            </a:r>
          </a:p>
          <a:p>
            <a:r>
              <a:rPr lang="en-US" sz="2000" dirty="0" smtClean="0"/>
              <a:t>Offers links to popular websites neatly organized.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286000"/>
            <a:ext cx="17335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H="1" flipV="1">
            <a:off x="4876800" y="3581400"/>
            <a:ext cx="3886200" cy="181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G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smtClean="0">
                <a:hlinkClick r:id="rId2"/>
              </a:rPr>
              <a:t>Go2Web20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sz="2000" dirty="0" smtClean="0"/>
              <a:t>Enables you to stay up to date with all the new and hot services that are born daily into the web.</a:t>
            </a:r>
          </a:p>
          <a:p>
            <a:r>
              <a:rPr lang="en-US" sz="2000" dirty="0" smtClean="0"/>
              <a:t>Helps make your life on the net easier.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err="1" smtClean="0">
                <a:hlinkClick r:id="rId3"/>
              </a:rPr>
              <a:t>GeoCube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sz="2000" dirty="0" smtClean="0"/>
              <a:t>Re-inventing the way to explore Geography.</a:t>
            </a:r>
          </a:p>
          <a:p>
            <a:r>
              <a:rPr lang="en-US" sz="2000" dirty="0" smtClean="0"/>
              <a:t>Based on the principle of the Rubik Cube with 6 faces and 54 topics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038600"/>
            <a:ext cx="18363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4343400"/>
            <a:ext cx="1676400" cy="190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H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>
                <a:srgbClr val="C00000"/>
              </a:buClr>
            </a:pPr>
            <a:r>
              <a:rPr lang="en-US" sz="3600" dirty="0" err="1" smtClean="0">
                <a:hlinkClick r:id="rId2"/>
              </a:rPr>
              <a:t>Hulu</a:t>
            </a:r>
            <a:endParaRPr lang="en-US" sz="3600" dirty="0" smtClean="0"/>
          </a:p>
          <a:p>
            <a:endParaRPr lang="en-US" dirty="0" smtClean="0"/>
          </a:p>
          <a:p>
            <a:pPr>
              <a:buClr>
                <a:srgbClr val="C00000"/>
              </a:buClr>
            </a:pPr>
            <a:r>
              <a:rPr lang="en-US" sz="1800" dirty="0" smtClean="0"/>
              <a:t>Online video service that offers a selection of hit shows, clips, movies and more.</a:t>
            </a:r>
          </a:p>
          <a:p>
            <a:pPr>
              <a:buClr>
                <a:srgbClr val="C00000"/>
              </a:buClr>
            </a:pPr>
            <a:r>
              <a:rPr lang="en-US" sz="1800" dirty="0" smtClean="0"/>
              <a:t>Does not require a download of software.</a:t>
            </a:r>
          </a:p>
          <a:p>
            <a:pPr>
              <a:buClr>
                <a:srgbClr val="C00000"/>
              </a:buClr>
            </a:pPr>
            <a:r>
              <a:rPr lang="en-US" sz="1800" dirty="0" smtClean="0"/>
              <a:t>Allows you to select portions of media.</a:t>
            </a:r>
          </a:p>
          <a:p>
            <a:pPr>
              <a:buClr>
                <a:srgbClr val="C00000"/>
              </a:buClr>
            </a:pPr>
            <a:r>
              <a:rPr lang="en-US" sz="1800" dirty="0" smtClean="0"/>
              <a:t>Ad supported.</a:t>
            </a:r>
            <a:endParaRPr lang="en-US" sz="1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905000"/>
            <a:ext cx="384810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343400"/>
            <a:ext cx="38576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Team-K.M. 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4/30/2012</a:t>
            </a:r>
            <a:endParaRPr lang="en-US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3674</TotalTime>
  <Words>1341</Words>
  <Application>Microsoft Office PowerPoint</Application>
  <PresentationFormat>On-screen Show (4:3)</PresentationFormat>
  <Paragraphs>340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Civic</vt:lpstr>
      <vt:lpstr>A to Z Tech Tools 102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  <vt:lpstr>The End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to Z Tech Tools 102</dc:title>
  <dc:creator>kmiller</dc:creator>
  <cp:lastModifiedBy>Kmiller</cp:lastModifiedBy>
  <cp:revision>301</cp:revision>
  <dcterms:created xsi:type="dcterms:W3CDTF">2012-04-12T18:26:41Z</dcterms:created>
  <dcterms:modified xsi:type="dcterms:W3CDTF">2012-04-30T02:37:22Z</dcterms:modified>
</cp:coreProperties>
</file>